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6867"/>
    <p:restoredTop sz="94674"/>
  </p:normalViewPr>
  <p:slideViewPr>
    <p:cSldViewPr snapToGrid="0" snapToObjects="1">
      <p:cViewPr varScale="1">
        <p:scale>
          <a:sx n="118" d="100"/>
          <a:sy n="118" d="100"/>
        </p:scale>
        <p:origin x="216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935F1-A2DD-3740-B9E8-C0A758C17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91844-DC3A-B148-B513-D50918A0D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63E1A-1320-4643-8C03-5B351CC31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ABFF2-A2A4-B849-9A74-73B6AD793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C5845-E795-444D-973B-613C10C6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09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0D93C-BE73-264D-9FF1-D3A12F988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BD98CF-2F8A-C544-B2A4-50831FE07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578E5-6A8A-234C-81AD-469A59BC7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F07A8-D0E0-E148-95CC-F62AE10DD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CE823-7F53-934A-B5B3-081CFA1C9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98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AEAAD1-22DD-A24D-9DAB-DF0D3C028D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3540CE-4DD2-1F4A-83BB-948704749B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B98E1-307A-384D-824C-A1DD12514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D7542-9B39-814F-8E0C-9E6CBC35F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DE031-4BC4-584F-B287-3788DB5DA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94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F2B0-8980-8E4B-93EB-309F3FF0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4D6D2-3F0B-2543-959B-90A37C978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BF2E8-5581-D54A-9F08-859F8AD53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D4F63-F181-E344-857E-5FA9D478E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402AE-AD47-1C46-9F73-C22B564B5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43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D4387-BEE4-FD42-B6BA-1E5F9AAB3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7E0B2-0ADF-7E4D-9383-CE5AD15FF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A1FD6-25BD-F041-B07E-DCB5D7E63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05602-B525-F54A-997A-2C44EC97F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1BD17-F33F-C94F-AE48-85002781A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92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D1834-68C5-CF45-B6AB-4294EF563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C4A5C-9588-3447-B09E-55927DE58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A1A1DB-3E90-1942-9F66-77363BE2E7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E25A4-EEDF-6647-8F15-71B5ADCF7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1C071-8BE5-EA43-8608-86310171B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E9B6B-995F-F043-9F98-3FF593AE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937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632DB-872F-B94E-ACA5-21D522177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2EE4B-2CB3-3C48-9A88-C01F77484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88305A-9D1A-8045-B191-FA2AA69CC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22EBA9-DFDD-6040-A5F5-60DA92D43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A2FD42-634D-EB4F-8F15-635BDB5165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AF10AF-1FD1-054A-86F7-A548C517C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A2727A-6242-A44D-85E2-99EC8F2BA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683E18-2DE2-D24B-8764-6FC9B69A3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34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E5655-9B8C-E648-A0AC-250E1B8B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E1E20-402D-5540-99D4-C114D8660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B96F25-D16C-8748-9F47-28857B07C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89463D-4C1F-D947-952F-D03B253DC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19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71FD7D-EF6D-D24E-95F2-24F8DFE23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2B0086-ED8F-FA49-87CD-CCB28E46E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930C0-C80F-3F48-9273-1DD5DDA7F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48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C3F65-3354-9A41-972F-F396E1E21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702B7-9842-E34A-A517-D1866A88E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D86F9D-92CD-8E4F-A604-D3A1F2EFE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28F41-DB05-D744-910B-5A1525EA2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BC777-3A62-7E46-B9FC-84A5B373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B7541-E916-A049-B254-F6677384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03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01BEE-4050-0F41-8AD5-062AF9E9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468FD4-3FAD-E948-8266-E1D88D0F0D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1CE7FF-D48A-DE42-BD14-2D2CA2548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E9333D-BDB3-EA42-AAD7-210ACA4E2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1CAE5-6A18-4841-BEAB-9696F1C88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70B70-9253-9843-BD8F-6D8CD4D52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72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BE4A6D-0EBE-6C47-A89F-302908B10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80328-F9AC-644F-AD90-232569C52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580D7-4A80-414B-8AA2-850614320D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E3FF0-C64E-954E-BBF5-1CF704681E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9283F-E9CC-2041-8E13-D19D545D2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65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github.com/loggerhead-instruments/amx/tree/master/hex" TargetMode="External"/><Relationship Id="rId2" Type="http://schemas.openxmlformats.org/officeDocument/2006/relationships/hyperlink" Target="https://www.pjrc.com/teensy/loader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0DA7D-8E74-9D46-B134-C020CF9D4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Firmware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D582D-7F3D-7B4F-9F3A-135415ABA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Teensy loader program from: </a:t>
            </a:r>
            <a:r>
              <a:rPr lang="en-US" dirty="0">
                <a:hlinkClick r:id="rId2"/>
              </a:rPr>
              <a:t>https://www.pjrc.com/teensy/loader.html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Teensy Loader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File Menu: Open Hex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Choose </a:t>
            </a:r>
            <a:r>
              <a:rPr lang="en-US" dirty="0" err="1"/>
              <a:t>amx.YYYY</a:t>
            </a:r>
            <a:r>
              <a:rPr lang="en-US" dirty="0"/>
              <a:t>-MM-</a:t>
            </a:r>
            <a:r>
              <a:rPr lang="en-US" dirty="0" err="1"/>
              <a:t>DD.sha_hash.hex</a:t>
            </a:r>
            <a:r>
              <a:rPr lang="en-US" dirty="0"/>
              <a:t> (It may say file is too big...ignore)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The filename has the compile date and the corresponding </a:t>
            </a:r>
            <a:r>
              <a:rPr lang="en-US" dirty="0" err="1"/>
              <a:t>Github</a:t>
            </a:r>
            <a:r>
              <a:rPr lang="en-US" dirty="0"/>
              <a:t> identifier.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Example: amx.2018-05-15.0ab629877e8285277072ea8cb49febae28cdd648.hex</a:t>
            </a:r>
          </a:p>
          <a:p>
            <a:pPr marL="971550" lvl="1" indent="-514350">
              <a:buFont typeface="+mj-lt"/>
              <a:buAutoNum type="arabicPeriod"/>
            </a:pPr>
            <a:r>
              <a:rPr lang="en-US" dirty="0"/>
              <a:t>Hex files are stored </a:t>
            </a:r>
            <a:r>
              <a:rPr lang="en-US" dirty="0">
                <a:hlinkClick r:id="rId3"/>
              </a:rPr>
              <a:t>here</a:t>
            </a:r>
            <a:r>
              <a:rPr lang="en-US" dirty="0"/>
              <a:t>: https://</a:t>
            </a:r>
            <a:r>
              <a:rPr lang="en-US" dirty="0" err="1"/>
              <a:t>github.com</a:t>
            </a:r>
            <a:r>
              <a:rPr lang="en-US" dirty="0"/>
              <a:t>/loggerhead-instruments/</a:t>
            </a:r>
            <a:r>
              <a:rPr lang="en-US" dirty="0" err="1"/>
              <a:t>amx</a:t>
            </a:r>
            <a:r>
              <a:rPr lang="en-US" dirty="0"/>
              <a:t>/tree/master/hex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Remove microSD card from AMX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Connect </a:t>
            </a:r>
            <a:r>
              <a:rPr lang="en-US" dirty="0" err="1"/>
              <a:t>microUSB</a:t>
            </a:r>
            <a:r>
              <a:rPr lang="en-US" dirty="0"/>
              <a:t> cable to the AMX board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Turn AMX power switch to 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Short the two pads to force reprogramming. This should cause the firmware to upload.</a:t>
            </a:r>
          </a:p>
        </p:txBody>
      </p:sp>
    </p:spTree>
    <p:extLst>
      <p:ext uri="{BB962C8B-B14F-4D97-AF65-F5344CB8AC3E}">
        <p14:creationId xmlns:p14="http://schemas.microsoft.com/office/powerpoint/2010/main" val="503613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265BB7-0B27-3649-B252-0684F63BA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384" y="0"/>
            <a:ext cx="690523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2FA3BE-D93F-894F-9D73-1EDB406BC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onut 6">
            <a:extLst>
              <a:ext uri="{FF2B5EF4-FFF2-40B4-BE49-F238E27FC236}">
                <a16:creationId xmlns:a16="http://schemas.microsoft.com/office/drawing/2014/main" id="{44D95223-896A-A046-B11C-504B8608D923}"/>
              </a:ext>
            </a:extLst>
          </p:cNvPr>
          <p:cNvSpPr/>
          <p:nvPr/>
        </p:nvSpPr>
        <p:spPr>
          <a:xfrm>
            <a:off x="7290351" y="2374298"/>
            <a:ext cx="1224061" cy="2167721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61C5C5E-3955-9046-A20A-8523B3F7D958}"/>
              </a:ext>
            </a:extLst>
          </p:cNvPr>
          <p:cNvCxnSpPr>
            <a:cxnSpLocks/>
          </p:cNvCxnSpPr>
          <p:nvPr/>
        </p:nvCxnSpPr>
        <p:spPr>
          <a:xfrm flipH="1" flipV="1">
            <a:off x="8756375" y="3429000"/>
            <a:ext cx="1224058" cy="29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50DA4A-D647-6A44-83E9-79C80C55DB08}"/>
              </a:ext>
            </a:extLst>
          </p:cNvPr>
          <p:cNvSpPr txBox="1"/>
          <p:nvPr/>
        </p:nvSpPr>
        <p:spPr>
          <a:xfrm>
            <a:off x="9980433" y="2857993"/>
            <a:ext cx="2078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Connect these two pads briefly with a wire to force reprogramming</a:t>
            </a:r>
          </a:p>
        </p:txBody>
      </p:sp>
    </p:spTree>
    <p:extLst>
      <p:ext uri="{BB962C8B-B14F-4D97-AF65-F5344CB8AC3E}">
        <p14:creationId xmlns:p14="http://schemas.microsoft.com/office/powerpoint/2010/main" val="802829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135</Words>
  <Application>Microsoft Macintosh PowerPoint</Application>
  <PresentationFormat>Widescreen</PresentationFormat>
  <Paragraphs>13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Updating Firmware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Updating Firmware</dc:title>
  <dc:creator>David Mann</dc:creator>
  <cp:lastModifiedBy>David Mann</cp:lastModifiedBy>
  <cp:revision>5</cp:revision>
  <dcterms:created xsi:type="dcterms:W3CDTF">2018-02-14T19:50:55Z</dcterms:created>
  <dcterms:modified xsi:type="dcterms:W3CDTF">2018-02-15T15:12:30Z</dcterms:modified>
</cp:coreProperties>
</file>

<file path=docProps/thumbnail.jpeg>
</file>